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1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71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677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15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03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6437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846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170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145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685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543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96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29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81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467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23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48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288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633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08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571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41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402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385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30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4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530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500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5FB1C3-1A1B-4F90-B42C-4F80CE50E060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520E15B-44BC-4AC9-95DE-2680C0A2F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9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759655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4242" y="2211441"/>
            <a:ext cx="7033846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E-Commerce Product Performance Analysis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74242" y="4114800"/>
            <a:ext cx="6278471" cy="2093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E-Commerce Product Performance Analysis provides a data-driven overview of how products perform across key metrics such as sales, conversion rates, customer engagement, and profitability. The goal is to identify top-performing items, uncover market trends, and highlight improvement areas to optimize pricing, inventory, and marketing strategies—ultimately driving better decision-making and sustainable business growth.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09CAA1-FC84-B889-F8BD-5E845180CDE7}"/>
              </a:ext>
            </a:extLst>
          </p:cNvPr>
          <p:cNvGrpSpPr/>
          <p:nvPr/>
        </p:nvGrpSpPr>
        <p:grpSpPr>
          <a:xfrm>
            <a:off x="66235" y="727502"/>
            <a:ext cx="14497931" cy="6774597"/>
            <a:chOff x="66234" y="185738"/>
            <a:chExt cx="14497931" cy="6774597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B0B0CE-709C-5A68-26EF-5878E6AD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34" y="185738"/>
              <a:ext cx="14497931" cy="56292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20291D-2D7A-7277-D6A3-EDD55886B891}"/>
                </a:ext>
              </a:extLst>
            </p:cNvPr>
            <p:cNvSpPr txBox="1"/>
            <p:nvPr/>
          </p:nvSpPr>
          <p:spPr>
            <a:xfrm>
              <a:off x="242888" y="6129338"/>
              <a:ext cx="13816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Thank You👍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94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6440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Project Overview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088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Our Mission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07732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comprehensive analysis project examines online sales data to unlock critical insights about business performance and customer behavior patterns.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463415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Through strategic data analysis and interactive visualization, we identify opportunities for revenue optimization and customer experience enhancement.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28" y="2237184"/>
            <a:ext cx="7604284" cy="4690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0564"/>
            <a:ext cx="776668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Analytical Tools &amp; Technology Stack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749623"/>
            <a:ext cx="6407944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20604" y="19764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16348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883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Excel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3391853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Initial data cleaning, validation, and foundational visualization using pivot tables and conditional formatting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8548" y="1749623"/>
            <a:ext cx="6408063" cy="2957751"/>
          </a:xfrm>
          <a:prstGeom prst="roundRect">
            <a:avLst>
              <a:gd name="adj" fmla="val 115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55362" y="19764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16348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8836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Power BI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55362" y="339185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Advanced interactive dashboards with DAX calculations and dynamic reporting capabilities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934188"/>
            <a:ext cx="6407944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20604" y="516100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34804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068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17" name="Text 12"/>
          <p:cNvSpPr/>
          <p:nvPr/>
        </p:nvSpPr>
        <p:spPr>
          <a:xfrm>
            <a:off x="1020604" y="657641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Exploratory data analysis, statistical modeling, and sophisticated visualization with Pandas and </a:t>
            </a:r>
            <a:r>
              <a:rPr lang="hi-Latn-IN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Matplotlib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8548" y="4934188"/>
            <a:ext cx="6408063" cy="2594848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55362" y="516100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348049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0682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</p:txBody>
      </p:sp>
      <p:sp>
        <p:nvSpPr>
          <p:cNvPr id="22" name="Text 16"/>
          <p:cNvSpPr/>
          <p:nvPr/>
        </p:nvSpPr>
        <p:spPr>
          <a:xfrm>
            <a:off x="7655362" y="657641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Efficient querying, data extraction, and aggregation of large-scale datasets for analysis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5846"/>
            <a:ext cx="6927532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Dashboard Development Process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9914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346484"/>
            <a:ext cx="3664744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5207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Excel Foundation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028950"/>
            <a:ext cx="366474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Data imported and cleaned using advanced filters and formulas, followed by pivot table creation for data summarization and initial chart visualization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5348" y="19914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348" y="2346484"/>
            <a:ext cx="3664863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685348" y="2520791"/>
            <a:ext cx="30668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Power BI Enhancement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5348" y="3028950"/>
            <a:ext cx="3664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Professional dashboard built with bar, column, and pie charts, enhanced with DAX functions for KPI calculations and interactive slicers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52402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PT Serif Light" pitchFamily="34" charset="-122"/>
                <a:cs typeface="Times New Roman" panose="02020603050405020304" pitchFamily="18" charset="0"/>
              </a:rPr>
              <a:t>03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5595342"/>
            <a:ext cx="7556421" cy="30480"/>
          </a:xfrm>
          <a:prstGeom prst="rect">
            <a:avLst/>
          </a:prstGeom>
          <a:solidFill>
            <a:srgbClr val="E04F00"/>
          </a:solidFill>
          <a:ln/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93790" y="5769650"/>
            <a:ext cx="30843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Python &amp; SQL Analysis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2778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Deep exploratory analysis performed using Python libraries, with SQL queries extracting key metrics to establish analytical foundation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1096327"/>
            <a:ext cx="4678085" cy="548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Dashboard Components</a:t>
            </a:r>
            <a:endParaRPr lang="en-US" sz="3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0925" y="2166699"/>
            <a:ext cx="2870478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Core Analytics Modules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0925" y="2718078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Sales Analysis: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Monitors total revenue streams and identifies temporal trends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30925" y="3459242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Profit Analysis: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Pinpoints high-performing products and lucrative regional markets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30925" y="4200406"/>
            <a:ext cx="632960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 Behavior:</a:t>
            </a:r>
            <a:r>
              <a:rPr lang="en-US" sz="160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Tracks purchase patterns, satisfaction ratings, and return frequencies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95" y="1670685"/>
            <a:ext cx="6329601" cy="6329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17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Visualization Strategy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360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u="sng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Bar &amp; Column Charts</a:t>
            </a:r>
            <a:endParaRPr lang="en-US" sz="23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442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Compare categories and track performance across dimensions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35893" y="2336048"/>
            <a:ext cx="30971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u="sng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&amp; Doughnut Charts</a:t>
            </a:r>
          </a:p>
        </p:txBody>
      </p:sp>
      <p:sp>
        <p:nvSpPr>
          <p:cNvPr id="6" name="Text 4"/>
          <p:cNvSpPr/>
          <p:nvPr/>
        </p:nvSpPr>
        <p:spPr>
          <a:xfrm>
            <a:off x="5235893" y="28442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Display proportional relationships and market share distribution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77995" y="23360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2300" u="sng" dirty="0">
                <a:solidFill>
                  <a:srgbClr val="38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Charts</a:t>
            </a:r>
          </a:p>
        </p:txBody>
      </p:sp>
      <p:sp>
        <p:nvSpPr>
          <p:cNvPr id="8" name="Text 6"/>
          <p:cNvSpPr/>
          <p:nvPr/>
        </p:nvSpPr>
        <p:spPr>
          <a:xfrm>
            <a:off x="9677995" y="28442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Reveal temporal trends and seasonal patterns in sales data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chart of different colored bars&#10;&#10;Description automatically generated">
            <a:extLst>
              <a:ext uri="{FF2B5EF4-FFF2-40B4-BE49-F238E27FC236}">
                <a16:creationId xmlns:a16="http://schemas.microsoft.com/office/drawing/2014/main" id="{C7838DAE-3A09-962D-AD8E-029CB041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7" y="3996524"/>
            <a:ext cx="4157292" cy="3517459"/>
          </a:xfrm>
          <a:prstGeom prst="rect">
            <a:avLst/>
          </a:prstGeom>
        </p:spPr>
      </p:pic>
      <p:pic>
        <p:nvPicPr>
          <p:cNvPr id="13" name="Picture 12" descr="A pie chart with numbers and a blue circle&#10;&#10;Description automatically generated">
            <a:extLst>
              <a:ext uri="{FF2B5EF4-FFF2-40B4-BE49-F238E27FC236}">
                <a16:creationId xmlns:a16="http://schemas.microsoft.com/office/drawing/2014/main" id="{FAD4885A-E408-B2C5-765F-77F32FA6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996524"/>
            <a:ext cx="3461417" cy="3559613"/>
          </a:xfrm>
          <a:prstGeom prst="rect">
            <a:avLst/>
          </a:prstGeom>
        </p:spPr>
      </p:pic>
      <p:pic>
        <p:nvPicPr>
          <p:cNvPr id="15" name="Picture 14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7250188F-FB5F-1D25-C2E1-2DA2FF98B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508" y="3996524"/>
            <a:ext cx="4445204" cy="3489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0657"/>
            <a:ext cx="581739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Key Performance Indicators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6306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IN" sz="6000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</a:t>
            </a: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427.28M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9270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Total Revenue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103019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Comprehensive sales across all channels and categories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IN" sz="6000" b="0" i="0" dirty="0">
                <a:solidFill>
                  <a:srgbClr val="47474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₹</a:t>
            </a: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27.20M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60758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Total Profit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Net earnings after cost deductions and returns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2.99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492365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Average Rating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Customer satisfaction score out of 5.0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35630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22%</a:t>
            </a:r>
            <a:endParaRPr lang="en-US" sz="5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23972" y="45948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Profit Margin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510301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Average profitability across product portfolio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4855" y="3263027"/>
            <a:ext cx="6445806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Interactive Filtering Capabilities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4855" y="4140875"/>
            <a:ext cx="6463903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0480" y="4376499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📅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Month Filter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0480" y="4860846"/>
            <a:ext cx="599265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Analyze seasonal trends and monthly performance variations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1523" y="4140875"/>
            <a:ext cx="6464022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57148" y="4376499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🏷️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Category Filter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57148" y="4860846"/>
            <a:ext cx="599277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Drill down into specific product categories and subcategories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4855" y="5990273"/>
            <a:ext cx="6463903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0480" y="6225897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👥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Customer Segment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0480" y="6710243"/>
            <a:ext cx="599265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Compare behavior across consumer, corporate, and home office segments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1523" y="5990273"/>
            <a:ext cx="6464022" cy="1636633"/>
          </a:xfrm>
          <a:prstGeom prst="roundRect">
            <a:avLst>
              <a:gd name="adj" fmla="val 1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57148" y="6225897"/>
            <a:ext cx="2793444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↩️</a:t>
            </a:r>
            <a:r>
              <a:rPr lang="en-US" sz="2150" dirty="0">
                <a:solidFill>
                  <a:srgbClr val="383838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 Return Status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7148" y="6710243"/>
            <a:ext cx="599277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Identify patterns in returned versus retained purchases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26579C71-E256-DCB9-93F3-2361B25F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398"/>
          <a:stretch/>
        </p:blipFill>
        <p:spPr>
          <a:xfrm>
            <a:off x="1" y="1148598"/>
            <a:ext cx="14630400" cy="17952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4745712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Conclusion &amp; Impact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0932" y="1779508"/>
            <a:ext cx="4554617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Times New Roman" panose="02020603050405020304" pitchFamily="18" charset="0"/>
                <a:ea typeface="PT Serif" pitchFamily="34" charset="-122"/>
                <a:cs typeface="Times New Roman" panose="02020603050405020304" pitchFamily="18" charset="0"/>
              </a:rPr>
              <a:t>Driving Strategic Decision-Making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0932" y="2376130"/>
            <a:ext cx="6928604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This project successfully integrates multiple analytical tools to deliver comprehensive business intelligence. By combining Excel, Power BI, Python, and SQL, we've created a powerful framework for understanding e-commerce performance.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0932" y="4025384"/>
            <a:ext cx="6928604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Key Achievement:</a:t>
            </a: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 The interactive dashboard empowers stakeholders to identify growth opportunities, optimize product mix, and enhance customer satisfaction through data-driven insights.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0932" y="5674638"/>
            <a:ext cx="692860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Times New Roman" panose="02020603050405020304" pitchFamily="18" charset="0"/>
                <a:ea typeface="DM Sans" pitchFamily="34" charset="-122"/>
                <a:cs typeface="Times New Roman" panose="02020603050405020304" pitchFamily="18" charset="0"/>
              </a:rPr>
              <a:t>Strategic planning becomes more agile and informed, enabling rapid response to market trends and customer preferences.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16" y="1807726"/>
            <a:ext cx="5568553" cy="55685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61</TotalTime>
  <Words>511</Words>
  <Application>Microsoft Office PowerPoint</Application>
  <PresentationFormat>Custom</PresentationFormat>
  <Paragraphs>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Calibri</vt:lpstr>
      <vt:lpstr>Tw Cen MT</vt:lpstr>
      <vt:lpstr>Arial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WINDOWS_ 10</cp:lastModifiedBy>
  <cp:revision>7</cp:revision>
  <dcterms:created xsi:type="dcterms:W3CDTF">2025-11-09T21:03:23Z</dcterms:created>
  <dcterms:modified xsi:type="dcterms:W3CDTF">2025-11-11T15:49:31Z</dcterms:modified>
</cp:coreProperties>
</file>